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60314B3-FECC-B332-6BFA-38118596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-up of a message&#10;&#10;Description automatically generated">
            <a:extLst>
              <a:ext uri="{FF2B5EF4-FFF2-40B4-BE49-F238E27FC236}">
                <a16:creationId xmlns:a16="http://schemas.microsoft.com/office/drawing/2014/main" id="{C69DFC0C-7A45-DE1D-4354-A46A5F9FD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8AFDE5-C902-F766-A9B4-D1B7FC5BB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CB8BD5-1959-4B8E-C119-E2ECE7C6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6CA71-F1AB-A74A-C119-603B72A7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A7956BD-7908-DAE2-8FEF-DEC226DE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76</cp:revision>
  <dcterms:created xsi:type="dcterms:W3CDTF">2017-10-04T18:30:35Z</dcterms:created>
  <dcterms:modified xsi:type="dcterms:W3CDTF">2024-10-22T13:50:10Z</dcterms:modified>
</cp:coreProperties>
</file>